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Name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Liquid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132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Name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3D Action/RPG</a:t>
            </a:r>
          </a:p>
          <a:p>
            <a:r>
              <a:rPr lang="en-US" dirty="0" smtClean="0"/>
              <a:t>Developed for Windows and Mac</a:t>
            </a:r>
          </a:p>
          <a:p>
            <a:r>
              <a:rPr lang="en-US" dirty="0" smtClean="0"/>
              <a:t>Tower defense element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40695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163" y="2544341"/>
            <a:ext cx="8093675" cy="3976259"/>
          </a:xfrm>
        </p:spPr>
      </p:pic>
    </p:spTree>
    <p:extLst>
      <p:ext uri="{BB962C8B-B14F-4D97-AF65-F5344CB8AC3E}">
        <p14:creationId xmlns:p14="http://schemas.microsoft.com/office/powerpoint/2010/main" val="350606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621" y="2325061"/>
            <a:ext cx="7326758" cy="411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384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21</TotalTime>
  <Words>16</Words>
  <Application>Microsoft Office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 Boardroom</vt:lpstr>
      <vt:lpstr>Project Name</vt:lpstr>
      <vt:lpstr>Project Name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>John Bliss</dc:creator>
  <cp:lastModifiedBy>John Bliss</cp:lastModifiedBy>
  <cp:revision>3</cp:revision>
  <dcterms:created xsi:type="dcterms:W3CDTF">2017-11-03T03:01:36Z</dcterms:created>
  <dcterms:modified xsi:type="dcterms:W3CDTF">2017-11-03T03:22:40Z</dcterms:modified>
</cp:coreProperties>
</file>

<file path=docProps/thumbnail.jpeg>
</file>